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556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8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48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02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23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9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4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80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6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94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GB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GB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F6679-77E4-44C3-B5CD-68A1BE6E392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31A45-2C83-4E83-93F8-73B8859A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46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69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5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4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4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56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0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96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5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9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9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3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0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20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2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3722690" y="3244334"/>
            <a:ext cx="474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https://www.youtube.com/watch?v=2ii_2tTN35I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35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7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4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6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36132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</Words>
  <Application>Microsoft Office PowerPoint</Application>
  <PresentationFormat>ملء الشاشة</PresentationFormat>
  <Paragraphs>1</Paragraphs>
  <Slides>24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afefa</dc:creator>
  <cp:lastModifiedBy>afefa</cp:lastModifiedBy>
  <cp:revision>2</cp:revision>
  <dcterms:created xsi:type="dcterms:W3CDTF">2017-10-30T14:28:05Z</dcterms:created>
  <dcterms:modified xsi:type="dcterms:W3CDTF">2017-10-30T14:44:25Z</dcterms:modified>
</cp:coreProperties>
</file>